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8" d="100"/>
          <a:sy n="18" d="100"/>
        </p:scale>
        <p:origin x="25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13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05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84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25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94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58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4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65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49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5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8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7E8E-1C9B-46C0-B8AA-A5712AC3D4AF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FDF-2120-4F81-8817-AAA80EF859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69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ulano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5D3DC-950C-851C-1D48-79F1AB8A9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30" y="5595269"/>
            <a:ext cx="24480361" cy="1572447"/>
          </a:xfrm>
        </p:spPr>
        <p:txBody>
          <a:bodyPr>
            <a:noAutofit/>
          </a:bodyPr>
          <a:lstStyle/>
          <a:p>
            <a:r>
              <a:rPr lang="pt-BR" sz="86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9155BE-490E-BAF4-1314-129BCAE43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832" y="12762986"/>
            <a:ext cx="12060000" cy="9802046"/>
          </a:xfrm>
        </p:spPr>
        <p:txBody>
          <a:bodyPr numCol="1">
            <a:noAutofit/>
          </a:bodyPr>
          <a:lstStyle/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  <a:p>
            <a:pPr algn="just">
              <a:lnSpc>
                <a:spcPct val="100000"/>
              </a:lnSpc>
            </a:pP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B0A104C-17B8-B6CB-5EFD-0DC7836D24FD}"/>
              </a:ext>
            </a:extLst>
          </p:cNvPr>
          <p:cNvSpPr txBox="1">
            <a:spLocks/>
          </p:cNvSpPr>
          <p:nvPr/>
        </p:nvSpPr>
        <p:spPr>
          <a:xfrm>
            <a:off x="1533832" y="22778213"/>
            <a:ext cx="12060000" cy="56655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2. MATERIAIS E MÉTODOS</a:t>
            </a:r>
          </a:p>
          <a:p>
            <a:pPr algn="just">
              <a:lnSpc>
                <a:spcPct val="100000"/>
              </a:lnSpc>
            </a:pP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9D75E61-ACA7-E408-EE55-17C48D7EA49C}"/>
              </a:ext>
            </a:extLst>
          </p:cNvPr>
          <p:cNvSpPr txBox="1">
            <a:spLocks/>
          </p:cNvSpPr>
          <p:nvPr/>
        </p:nvSpPr>
        <p:spPr>
          <a:xfrm>
            <a:off x="1533832" y="28993275"/>
            <a:ext cx="12060000" cy="63347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3. RESULTADOS E DISCUSSÃO</a:t>
            </a:r>
          </a:p>
          <a:p>
            <a:pPr algn="just">
              <a:lnSpc>
                <a:spcPct val="100000"/>
              </a:lnSpc>
            </a:pP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69E36ED-92C1-262D-DC7E-7AAB4FE9B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b="29823"/>
          <a:stretch/>
        </p:blipFill>
        <p:spPr>
          <a:xfrm>
            <a:off x="1533831" y="34532005"/>
            <a:ext cx="12359149" cy="5790085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B53EAC9-71B7-E71F-7EE1-7D7BFA8508A8}"/>
              </a:ext>
            </a:extLst>
          </p:cNvPr>
          <p:cNvSpPr txBox="1">
            <a:spLocks/>
          </p:cNvSpPr>
          <p:nvPr/>
        </p:nvSpPr>
        <p:spPr>
          <a:xfrm>
            <a:off x="15206594" y="24464043"/>
            <a:ext cx="12060000" cy="43336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4. CONCLUSÃO</a:t>
            </a:r>
          </a:p>
          <a:p>
            <a:pPr algn="just">
              <a:lnSpc>
                <a:spcPct val="100000"/>
              </a:lnSpc>
            </a:pP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CF91295-29E2-21F2-BECB-F1CD0575C523}"/>
              </a:ext>
            </a:extLst>
          </p:cNvPr>
          <p:cNvSpPr txBox="1">
            <a:spLocks/>
          </p:cNvSpPr>
          <p:nvPr/>
        </p:nvSpPr>
        <p:spPr>
          <a:xfrm>
            <a:off x="15206594" y="29478645"/>
            <a:ext cx="12060000" cy="110542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5. REFERÊNCIAS</a:t>
            </a:r>
          </a:p>
          <a:p>
            <a:pPr algn="just"/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BRASILEIRA DE NORMAS TÉCNICAS. </a:t>
            </a: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14724: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e Documentação – Trabalhos acadêmicos – Apresentação. Rio de Janeiro: ABNT, 2001.</a:t>
            </a:r>
          </a:p>
          <a:p>
            <a:pPr algn="just"/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BRASILEIRA DE NORMAS TÉCNICAS. </a:t>
            </a: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14724: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e Documentação – Trabalhos acadêmicos – Apresentação. Rio de Janeiro: ABNT, 2001.</a:t>
            </a:r>
          </a:p>
          <a:p>
            <a:pPr algn="just"/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BRASILEIRA DE NORMAS TÉCNICAS. </a:t>
            </a: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14724: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e Documentação – Trabalhos acadêmicos – Apresentação. Rio de Janeiro: ABNT, 2001.</a:t>
            </a:r>
          </a:p>
          <a:p>
            <a:pPr algn="just"/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BRASILEIRA DE NORMAS TÉCNICAS. </a:t>
            </a: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14724: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e Documentação – Trabalhos acadêmicos – Apresentação. Rio de Janeiro: ABNT, 2001.</a:t>
            </a: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7F5D62A8-E9FB-DB4F-F4B1-AB98C4B3F49B}"/>
              </a:ext>
            </a:extLst>
          </p:cNvPr>
          <p:cNvSpPr txBox="1">
            <a:spLocks/>
          </p:cNvSpPr>
          <p:nvPr/>
        </p:nvSpPr>
        <p:spPr>
          <a:xfrm>
            <a:off x="15206594" y="19322488"/>
            <a:ext cx="12060000" cy="36665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2180FD94-08E2-A8C3-CDC9-B3E1DED99171}"/>
              </a:ext>
            </a:extLst>
          </p:cNvPr>
          <p:cNvSpPr txBox="1">
            <a:spLocks/>
          </p:cNvSpPr>
          <p:nvPr/>
        </p:nvSpPr>
        <p:spPr>
          <a:xfrm>
            <a:off x="15167128" y="12762986"/>
            <a:ext cx="12060000" cy="75084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1. </a:t>
            </a: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CABEÇÃLHO DA </a:t>
            </a: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</a:t>
            </a:r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ela 16">
            <a:extLst>
              <a:ext uri="{FF2B5EF4-FFF2-40B4-BE49-F238E27FC236}">
                <a16:creationId xmlns:a16="http://schemas.microsoft.com/office/drawing/2014/main" id="{D2ECB048-6AA8-A4B7-F7AC-3391534F8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68839"/>
              </p:ext>
            </p:extLst>
          </p:nvPr>
        </p:nvGraphicFramePr>
        <p:xfrm>
          <a:off x="15206594" y="13883709"/>
          <a:ext cx="12020535" cy="42021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06845">
                  <a:extLst>
                    <a:ext uri="{9D8B030D-6E8A-4147-A177-3AD203B41FA5}">
                      <a16:colId xmlns:a16="http://schemas.microsoft.com/office/drawing/2014/main" val="642771166"/>
                    </a:ext>
                  </a:extLst>
                </a:gridCol>
                <a:gridCol w="4006845">
                  <a:extLst>
                    <a:ext uri="{9D8B030D-6E8A-4147-A177-3AD203B41FA5}">
                      <a16:colId xmlns:a16="http://schemas.microsoft.com/office/drawing/2014/main" val="467188785"/>
                    </a:ext>
                  </a:extLst>
                </a:gridCol>
                <a:gridCol w="4006845">
                  <a:extLst>
                    <a:ext uri="{9D8B030D-6E8A-4147-A177-3AD203B41FA5}">
                      <a16:colId xmlns:a16="http://schemas.microsoft.com/office/drawing/2014/main" val="3580153618"/>
                    </a:ext>
                  </a:extLst>
                </a:gridCol>
              </a:tblGrid>
              <a:tr h="105052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23813"/>
                  </a:ext>
                </a:extLst>
              </a:tr>
              <a:tr h="105052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90027"/>
                  </a:ext>
                </a:extLst>
              </a:tr>
              <a:tr h="105052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045200"/>
                  </a:ext>
                </a:extLst>
              </a:tr>
              <a:tr h="105052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640501"/>
                  </a:ext>
                </a:extLst>
              </a:tr>
            </a:tbl>
          </a:graphicData>
        </a:graphic>
      </p:graphicFrame>
      <p:sp>
        <p:nvSpPr>
          <p:cNvPr id="18" name="Subtítulo 2">
            <a:extLst>
              <a:ext uri="{FF2B5EF4-FFF2-40B4-BE49-F238E27FC236}">
                <a16:creationId xmlns:a16="http://schemas.microsoft.com/office/drawing/2014/main" id="{8F9E703A-9BDC-BDBC-85C8-2C6DA6FB9F0E}"/>
              </a:ext>
            </a:extLst>
          </p:cNvPr>
          <p:cNvSpPr txBox="1">
            <a:spLocks/>
          </p:cNvSpPr>
          <p:nvPr/>
        </p:nvSpPr>
        <p:spPr>
          <a:xfrm>
            <a:off x="4288344" y="7847250"/>
            <a:ext cx="19209272" cy="18129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Fulana da Silva (Acadêmica do Curso NOMEDOCURSO da NOMEDAFACULDADE)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Fulano da Silva (Orientador)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fulano@gmail.com</a:t>
            </a:r>
            <a:r>
              <a:rPr lang="pt-BR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fulana@gmail.com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F448BADD-6294-71EA-D455-F3074DF204F3}"/>
              </a:ext>
            </a:extLst>
          </p:cNvPr>
          <p:cNvSpPr txBox="1">
            <a:spLocks/>
          </p:cNvSpPr>
          <p:nvPr/>
        </p:nvSpPr>
        <p:spPr>
          <a:xfrm>
            <a:off x="1120877" y="5093354"/>
            <a:ext cx="27284516" cy="82859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 postes deverão ter 120 cm de altura e 80 cm de largura, impressos em lona ou papel com boa resolução e acabamento para serem pendurados.)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501E25E9-13C7-C139-C480-59D960604564}"/>
              </a:ext>
            </a:extLst>
          </p:cNvPr>
          <p:cNvSpPr txBox="1">
            <a:spLocks/>
          </p:cNvSpPr>
          <p:nvPr/>
        </p:nvSpPr>
        <p:spPr>
          <a:xfrm>
            <a:off x="757952" y="7183219"/>
            <a:ext cx="27284516" cy="17519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(Fonte Arial, Negrito, Maiúsculo, Tamanho 86, Centralizado)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3E1BC116-ABB5-618E-5C5D-A7B2B0ABA898}"/>
              </a:ext>
            </a:extLst>
          </p:cNvPr>
          <p:cNvSpPr txBox="1">
            <a:spLocks/>
          </p:cNvSpPr>
          <p:nvPr/>
        </p:nvSpPr>
        <p:spPr>
          <a:xfrm>
            <a:off x="757952" y="9936651"/>
            <a:ext cx="27284516" cy="175193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(Fonte Arial, Tamanho 35, Maiúsculo e Minúsculo, cor preta, centralizado. Deverá conter no máximo 5 autores)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OBS.: Texto abaixo em duas colunas de 33,5cm e espaçamento entre as mesmas de 5cm.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70A1B5E8-937E-F01C-3335-94B5D907907A}"/>
              </a:ext>
            </a:extLst>
          </p:cNvPr>
          <p:cNvSpPr txBox="1">
            <a:spLocks/>
          </p:cNvSpPr>
          <p:nvPr/>
        </p:nvSpPr>
        <p:spPr>
          <a:xfrm>
            <a:off x="17444534" y="18410349"/>
            <a:ext cx="7505187" cy="9636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[Inserir tabela aqui]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196D028F-07E5-FA18-3708-5AEFD27F70FD}"/>
              </a:ext>
            </a:extLst>
          </p:cNvPr>
          <p:cNvSpPr txBox="1">
            <a:spLocks/>
          </p:cNvSpPr>
          <p:nvPr/>
        </p:nvSpPr>
        <p:spPr>
          <a:xfrm>
            <a:off x="1533830" y="34899033"/>
            <a:ext cx="5971357" cy="9636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[Inserir imagem aqui]</a:t>
            </a:r>
          </a:p>
        </p:txBody>
      </p:sp>
    </p:spTree>
    <p:extLst>
      <p:ext uri="{BB962C8B-B14F-4D97-AF65-F5344CB8AC3E}">
        <p14:creationId xmlns:p14="http://schemas.microsoft.com/office/powerpoint/2010/main" val="634692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</TotalTime>
  <Words>592</Words>
  <Application>Microsoft Office PowerPoint</Application>
  <PresentationFormat>Personalizar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TÍTULO DO TRABALHO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Vanessa Diniz</dc:creator>
  <cp:lastModifiedBy>Desktop</cp:lastModifiedBy>
  <cp:revision>2</cp:revision>
  <dcterms:created xsi:type="dcterms:W3CDTF">2023-08-30T15:36:01Z</dcterms:created>
  <dcterms:modified xsi:type="dcterms:W3CDTF">2024-01-22T14:05:31Z</dcterms:modified>
</cp:coreProperties>
</file>